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COVID-19: RESPONSIBLE INFORMATION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cap="none" dirty="0">
                <a:solidFill>
                  <a:srgbClr val="C00000"/>
                </a:solidFill>
              </a:rPr>
              <a:t>Professor Sylvester Odion Akhaine</a:t>
            </a:r>
          </a:p>
        </p:txBody>
      </p:sp>
    </p:spTree>
    <p:extLst>
      <p:ext uri="{BB962C8B-B14F-4D97-AF65-F5344CB8AC3E}">
        <p14:creationId xmlns:p14="http://schemas.microsoft.com/office/powerpoint/2010/main" val="29810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What is information?</a:t>
            </a:r>
            <a:br>
              <a:rPr lang="en-US" sz="4800" b="1" dirty="0">
                <a:solidFill>
                  <a:srgbClr val="0070C0"/>
                </a:solidFill>
              </a:rPr>
            </a:b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3200" b="1" cap="none" dirty="0">
                <a:solidFill>
                  <a:srgbClr val="00B0F0"/>
                </a:solidFill>
              </a:rPr>
              <a:t>Processed Data</a:t>
            </a:r>
          </a:p>
          <a:p>
            <a:r>
              <a:rPr lang="en-US" sz="3200" b="1" cap="none" dirty="0">
                <a:solidFill>
                  <a:srgbClr val="00B0F0"/>
                </a:solidFill>
              </a:rPr>
              <a:t> News</a:t>
            </a:r>
          </a:p>
          <a:p>
            <a:r>
              <a:rPr lang="en-US" sz="3200" b="1" cap="none" dirty="0">
                <a:solidFill>
                  <a:srgbClr val="00B0F0"/>
                </a:solidFill>
              </a:rPr>
              <a:t>Actual Happening</a:t>
            </a:r>
          </a:p>
          <a:p>
            <a:r>
              <a:rPr lang="en-US" sz="3200" b="1" cap="none" dirty="0">
                <a:solidFill>
                  <a:srgbClr val="00B0F0"/>
                </a:solidFill>
              </a:rPr>
              <a:t>Knowledge</a:t>
            </a:r>
          </a:p>
          <a:p>
            <a:r>
              <a:rPr lang="en-US" sz="3200" b="1" cap="none" dirty="0">
                <a:solidFill>
                  <a:srgbClr val="00B0F0"/>
                </a:solidFill>
              </a:rPr>
              <a:t>Something Told</a:t>
            </a:r>
          </a:p>
        </p:txBody>
      </p:sp>
    </p:spTree>
    <p:extLst>
      <p:ext uri="{BB962C8B-B14F-4D97-AF65-F5344CB8AC3E}">
        <p14:creationId xmlns:p14="http://schemas.microsoft.com/office/powerpoint/2010/main" val="3131589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The junk drawer phenomenon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b="1" cap="none" dirty="0">
                <a:solidFill>
                  <a:srgbClr val="C00000"/>
                </a:solidFill>
              </a:rPr>
              <a:t>Transformation of ‘a mass of premoulded unedited opinion of’ traditional mass media  to one of  ‘300 exabytes of human made information</a:t>
            </a:r>
          </a:p>
          <a:p>
            <a:r>
              <a:rPr lang="en-US" sz="3200" b="1" cap="none" dirty="0">
                <a:solidFill>
                  <a:srgbClr val="C00000"/>
                </a:solidFill>
              </a:rPr>
              <a:t>Contradictory liberating contents</a:t>
            </a:r>
          </a:p>
          <a:p>
            <a:r>
              <a:rPr lang="en-US" sz="3200" b="1" cap="none" dirty="0">
                <a:solidFill>
                  <a:srgbClr val="C00000"/>
                </a:solidFill>
              </a:rPr>
              <a:t>Discourse analytical dilemma</a:t>
            </a:r>
          </a:p>
        </p:txBody>
      </p:sp>
    </p:spTree>
    <p:extLst>
      <p:ext uri="{BB962C8B-B14F-4D97-AF65-F5344CB8AC3E}">
        <p14:creationId xmlns:p14="http://schemas.microsoft.com/office/powerpoint/2010/main" val="2679949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Covid-19 and infodemics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b="1" cap="none" dirty="0">
                <a:solidFill>
                  <a:srgbClr val="00B0F0"/>
                </a:solidFill>
              </a:rPr>
              <a:t>False information [ about the nature of covid-19,  prophylactic and curative medication etc.]</a:t>
            </a:r>
          </a:p>
          <a:p>
            <a:r>
              <a:rPr lang="en-US" sz="3200" b="1" cap="none" dirty="0">
                <a:solidFill>
                  <a:srgbClr val="00B0F0"/>
                </a:solidFill>
              </a:rPr>
              <a:t>Bunker mentality [ covid-19 and its lethality has created widespread fear and inducing an inclination for a shut in]</a:t>
            </a:r>
          </a:p>
        </p:txBody>
      </p:sp>
    </p:spTree>
    <p:extLst>
      <p:ext uri="{BB962C8B-B14F-4D97-AF65-F5344CB8AC3E}">
        <p14:creationId xmlns:p14="http://schemas.microsoft.com/office/powerpoint/2010/main" val="2355003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b="1" cap="none" dirty="0">
                <a:solidFill>
                  <a:srgbClr val="C00000"/>
                </a:solidFill>
              </a:rPr>
              <a:t>Re-inventing the meta-narratives:</a:t>
            </a:r>
          </a:p>
          <a:p>
            <a:r>
              <a:rPr lang="en-US" sz="3200" b="1" cap="none" dirty="0">
                <a:solidFill>
                  <a:srgbClr val="C00000"/>
                </a:solidFill>
              </a:rPr>
              <a:t>This means a return to the ideological mooring of the bipolar world, that is, abbreviated trajectory of making sense of our world, liberalist and radical political  economy worldviews.</a:t>
            </a:r>
          </a:p>
        </p:txBody>
      </p:sp>
    </p:spTree>
    <p:extLst>
      <p:ext uri="{BB962C8B-B14F-4D97-AF65-F5344CB8AC3E}">
        <p14:creationId xmlns:p14="http://schemas.microsoft.com/office/powerpoint/2010/main" val="13977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134</TotalTime>
  <Words>131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Droplet</vt:lpstr>
      <vt:lpstr>COVID-19: RESPONSIBLE INFORMATION MANAGEMENT</vt:lpstr>
      <vt:lpstr>What is information? </vt:lpstr>
      <vt:lpstr>The junk drawer phenomenon</vt:lpstr>
      <vt:lpstr>Covid-19 and infodemics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COVID-19: RESPONSIBLE INFORMATION MANAGEMENT</dc:title>
  <dc:creator>Eduwa Odion-Akhaine</dc:creator>
  <cp:lastModifiedBy>olumuyiwa Odusanya</cp:lastModifiedBy>
  <cp:revision>13</cp:revision>
  <dcterms:created xsi:type="dcterms:W3CDTF">2020-10-18T06:50:33Z</dcterms:created>
  <dcterms:modified xsi:type="dcterms:W3CDTF">2020-12-07T10:00:44Z</dcterms:modified>
</cp:coreProperties>
</file>